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3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04A33E-6B9F-4602-BE83-11D34E372418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AA1E2B-8C2F-42B3-889E-91933CA0D5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ВСЕРОССИЙСКАЯ ПЕРЕПИСЬ НАСЕЛЕНИЯ </a:t>
            </a:r>
            <a:r>
              <a:rPr lang="ru-RU" sz="7200" b="1" dirty="0" smtClean="0">
                <a:solidFill>
                  <a:srgbClr val="FF0000"/>
                </a:solidFill>
              </a:rPr>
              <a:t>2020</a:t>
            </a:r>
            <a:r>
              <a:rPr lang="ru-RU" sz="5400" b="1" dirty="0" smtClean="0">
                <a:solidFill>
                  <a:srgbClr val="FF0000"/>
                </a:solidFill>
              </a:rPr>
              <a:t> ГОДА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589240"/>
            <a:ext cx="55446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Начальник управления экономического развития Т.П. </a:t>
            </a:r>
            <a:r>
              <a:rPr lang="ru-RU" i="1" dirty="0" err="1" smtClean="0">
                <a:solidFill>
                  <a:srgbClr val="FF0000"/>
                </a:solidFill>
              </a:rPr>
              <a:t>Бескаева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5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74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69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112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335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30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792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982401"/>
            <a:ext cx="69847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3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989095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Федеральный закон от 25.01.2002 № 8-ФЗ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Arial Black" panose="020B0A04020102020204" pitchFamily="34" charset="0"/>
              </a:rPr>
              <a:t>ВСЕРОССИЙСКАЯ ПЕРЕПИСЬ НАСЕЛЕНИЯ </a:t>
            </a:r>
          </a:p>
          <a:p>
            <a:pPr algn="ctr"/>
            <a:r>
              <a:rPr lang="ru-RU" sz="2400" i="1" dirty="0" smtClean="0">
                <a:latin typeface="Arial Black" panose="020B0A04020102020204" pitchFamily="34" charset="0"/>
              </a:rPr>
              <a:t>2020 ГОДА </a:t>
            </a:r>
            <a:endParaRPr lang="ru-RU" sz="2400" i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0"/>
            <a:ext cx="864096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«Всероссийская перепись населения является основным источником формирования официальной статистической информации, касающейся численности и структуры населения, его распределения по территории Российской Федерации в сочетании с социально-экономическими характеристиками, национальным и языковым составом населения, его образовательным уровнем.»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653136"/>
            <a:ext cx="8640960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«Всероссийская перепись населения проводится не реже чем один раз в десять лет.»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3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НУЖНА ПЕРЕПИСЬ НАСЕЛЕНИЯ?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43708" y="1616026"/>
            <a:ext cx="5184576" cy="57606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Уникальная демографическая и социально-экономическая информация обо всех жителях страны по каждому населенному пункту, муниципальному образованию служит базой для: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формирования бюджетов всех уровней и организации межбюджетных отношений - обоснования стратегии социально-экономического развития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анализа текущих и перспективных демографических тенденций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разработки механизма принятия и реализации программ государственной социальной, демографической, национальной, культурной, образовательной, молодежной и семейной политики страны и ее регионов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оценки эффективности реализации Концепции демографической политики Российской Федерации на период до 2025 года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Концепции государственной семейной политики Российской Федерации на период до 2025 года • Концепции государственной миграционной политики Российской Федерации на период до 2025 года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Концепции устойчивого развития коренных малочисленных народов Севера, Сибири и Дальнего Востока Российской Федерации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Концепции развития приграничных территорий субъектов Российской Федерации, входящих в состав Дальневосточного федерального округа • Концепции развития дополнительного образования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70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Наиболее частые запросы: </a:t>
            </a:r>
          </a:p>
          <a:p>
            <a:pPr algn="ctr"/>
            <a:r>
              <a:rPr lang="ru-RU" sz="2800" dirty="0" smtClean="0"/>
              <a:t>- по национальности и национальной однородности семейных ячеек; </a:t>
            </a:r>
          </a:p>
          <a:p>
            <a:pPr marL="285750" indent="-285750" algn="ctr">
              <a:buFontTx/>
              <a:buChar char="-"/>
            </a:pPr>
            <a:r>
              <a:rPr lang="ru-RU" sz="2800" dirty="0" smtClean="0"/>
              <a:t>по миграции: продолжительность проживания населения в месте постоянного жительства, население по месту рождения, гражданство;</a:t>
            </a:r>
          </a:p>
          <a:p>
            <a:pPr marL="285750" indent="-285750" algn="ctr">
              <a:buFontTx/>
              <a:buChar char="-"/>
            </a:pPr>
            <a:r>
              <a:rPr lang="ru-RU" sz="2800" dirty="0" smtClean="0"/>
              <a:t> по численности населения муниципальных образований и населенных пунктов;</a:t>
            </a:r>
          </a:p>
          <a:p>
            <a:pPr marL="285750" indent="-285750" algn="ctr">
              <a:buFontTx/>
              <a:buChar char="-"/>
            </a:pPr>
            <a:r>
              <a:rPr lang="ru-RU" sz="2800" dirty="0" smtClean="0"/>
              <a:t> по рождаемости и возрастно-половому составу населения; </a:t>
            </a:r>
          </a:p>
          <a:p>
            <a:pPr marL="285750" indent="-285750" algn="ctr">
              <a:buFontTx/>
              <a:buChar char="-"/>
            </a:pPr>
            <a:r>
              <a:rPr lang="ru-RU" sz="2800" dirty="0" smtClean="0"/>
              <a:t> по экономической активности населения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17606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ПРЕДОСТАВЛЕНИЕ ИТОГОВ ПЕРЕПИСИ НАСЕЛЕНИЯ ПО ЗАПРОСАМ ПОЛЬЗОВАТЕЛЕЙ В МЕЖПЕРЕПИСНОЙ ПЕРИОД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112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87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8" y="0"/>
            <a:ext cx="9164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00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983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117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0850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961389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497</TotalTime>
  <Words>291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Экономика</dc:creator>
  <cp:lastModifiedBy>Microsoft</cp:lastModifiedBy>
  <cp:revision>9</cp:revision>
  <dcterms:created xsi:type="dcterms:W3CDTF">2019-06-03T06:37:34Z</dcterms:created>
  <dcterms:modified xsi:type="dcterms:W3CDTF">2019-07-02T07:13:35Z</dcterms:modified>
</cp:coreProperties>
</file>